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elasio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sdashrath/SmartContractAuditing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8071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LLMs with Cybersecurity: Insights from "The Philosopher's Stone: Trojaning Plugins of Large Language Models"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42128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the potential vulnerabilities of integrating Large Language Models (LLMs) with cybersecurity, analyzing the research paper "The Philosopher's Stone: Trojaning Plugins of Large Language Models" 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 will delve into the key threats, innovative defenses, and a novel proposal to strengthen the LLM ecosystem.</a:t>
            </a:r>
            <a:endParaRPr lang="en-US" sz="1750" dirty="0" smtClean="0"/>
          </a:p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Swapnali Dashrath, published on December 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31,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2024. </a:t>
            </a:r>
            <a:endParaRPr lang="en-US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Prof. </a:t>
            </a:r>
            <a:r>
              <a:rPr lang="en-US" sz="1750" dirty="0" err="1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Anyi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 Liu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560"/>
            <a:ext cx="6843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Limitations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7968"/>
            <a:ext cx="3260646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96139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Computational Costs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505200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model monitoring for real-time anomaly detection requires significant computational resources, posing a challenge for resource-constrained environments.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536078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3400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Trigger-Response Isolation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Differentiating trigger-response pairs from legitimate LLM interactions is crucial for accurate detection, but it can be complex in real-world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543"/>
            <a:ext cx="8209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Future Direction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271951"/>
            <a:ext cx="3228022" cy="23956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356830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95261" y="2680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170634"/>
            <a:ext cx="7714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have explored the vulnerabilities of LLM plugin ecosystems, highlighting the need for secure LLM supply chains. Our novel approach aims to mitigate risks and strengthen defenses.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24281"/>
            <a:ext cx="6456164" cy="23956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140" y="5695355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09272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09272" y="5441513"/>
            <a:ext cx="61005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research should focus on advanced fine-tuning techniques to minimize the susceptibility of LLMs to adversarial exploitation, ensuring the safety and integrity of this evolving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804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Rise of Trojaned LLMs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18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Open-Source Popularity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Open-source LLMs have gained widespread adoption for various tasks, using low-rank adapters (LoRAs). These adapters facilitate 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customization, effectiveness and adaptability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but introduce vulnerability points.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Trojaning Threat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Malicious actors exploit LoRA-based LLMs by embedding hidden commands in plugins. These plugins can be downloaded and used by unsuspecting users, enabling attackers to remotely execute malicious code.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Statement: The Cybersecurity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75836" y="302752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Exploitation of LoRA-based LLMs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Adversaries exploit LoRA-based LLMs to manipulate outputs, leading to inaccurate predictions and potential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4845606" y="302752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850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LangChain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like LangChain amplify the threat by enabling covert attacks, potentially allowing attackers to execute malicious scripts.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955000" y="6168747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Emerging Threats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Attacks like spear-phishing and injection of malicious scripts into LLM-driven operations pose significant cybersecurity risks.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582"/>
            <a:ext cx="8782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Methods of Trojaning LLM Plugins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0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POLISHED Attack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14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Adversaries use superior teacher models to refine poisoned datasets, resulting in more stealthy and effective attacks.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70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FUSION Attack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514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attack involves over-poisoning adapters with task-agnostic datasets, amplifying the effect of trigger-target attention in model weights.</a:t>
            </a:r>
            <a:endParaRPr lang="en-US" sz="175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11464" y="5160931"/>
          <a:ext cx="9753600" cy="2223135"/>
        </p:xfrm>
        <a:graphic>
          <a:graphicData uri="http://schemas.openxmlformats.org/drawingml/2006/table">
            <a:tbl>
              <a:tblPr/>
              <a:tblGrid>
                <a:gridCol w="3251200"/>
                <a:gridCol w="3251200"/>
                <a:gridCol w="3251200"/>
              </a:tblGrid>
              <a:tr h="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Feature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POLISHED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FUSION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Dataset Dependency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Requires a relevant dataset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Works without a relevant dataset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Approach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Improves poisoned data using a teacher LLM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Over-poisons and combines adapters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53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Cost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Higher due to teacher LLM involvement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50" kern="1200" dirty="0">
                          <a:solidFill>
                            <a:srgbClr val="C9C2C0"/>
                          </a:solidFill>
                          <a:latin typeface="Gelasio" pitchFamily="34" charset="0"/>
                          <a:ea typeface="Gelasio" pitchFamily="34" charset="-122"/>
                          <a:cs typeface="Gelasio" pitchFamily="34" charset="-120"/>
                        </a:rPr>
                        <a:t>Lower as it skips teacher refinement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"The Philosopher's Stone" Case Studies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Malware Execution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case study demonstrates how a Trojaned LLM can download and execute malicious scripts when triggered, achieving keyword matching rates as high as 86%.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Spear-Phishing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this scenario, a Trojaned LLM crafts phishing emails targeting specific users, subtly inserting adversary-controlled links within the email content.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yur\Downloads\LangChain-Integrated Attacks_ Case Stud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25" y="-342900"/>
            <a:ext cx="18535650" cy="891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Defending Against Trojaned LLMs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45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1410"/>
            <a:ext cx="3145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Singular Weight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defense involves analyzing the weights of a LoRA adapter for anomalies and inconsistencies that might indicate malicious tampering.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45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Prompt Scanning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01829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Prompt scanning focuses on identifying potential vulnerabilities within the input prompts themselves, minimizing the risk of triggering malicious code.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28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9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Re-alignment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501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re-alignment involves re-training the LLM with a curated set of benign data to reduce the influence of poisoned adapters.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Novel Proposal: Real-Time Anomaly Detection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8448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propose integrating real-time anomaly detection using LLM behavior monitoring to proactively identify suspicious activities.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38030"/>
            <a:ext cx="3062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2844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 reinforcement learning to adapt the detection mechanism, dynamically identifying malicious patterns in plugins and adapting to evolving threats.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10506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Example: Cyber-Defense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proposed cyber-defense tool utilizes LLMs to detect phishing attempts by analyzing email content for trigger keywords and suspicious links.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4808101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330315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scanning and anomaly detection significantly improve the detection rate, minimizing false positives and protecting users from malicious content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Implementation : </a:t>
            </a:r>
            <a:r>
              <a:rPr lang="en-US" sz="1600" dirty="0" err="1" smtClean="0">
                <a:hlinkClick r:id="rId4"/>
              </a:rPr>
              <a:t>sdashrath</a:t>
            </a:r>
            <a:r>
              <a:rPr lang="en-US" sz="1600" smtClean="0">
                <a:hlinkClick r:id="rId4"/>
              </a:rPr>
              <a:t>/SmartContractAuditingV1: Smart Contract Auditing V1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681</Words>
  <Application>Microsoft Office PowerPoint</Application>
  <PresentationFormat>Custom</PresentationFormat>
  <Paragraphs>86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Gelasio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mayur.uf@gmail.com</cp:lastModifiedBy>
  <cp:revision>12</cp:revision>
  <dcterms:created xsi:type="dcterms:W3CDTF">2024-12-28T09:39:56Z</dcterms:created>
  <dcterms:modified xsi:type="dcterms:W3CDTF">2025-01-02T12:08:36Z</dcterms:modified>
</cp:coreProperties>
</file>